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0080625" cy="7559675"/>
  <p:notesSz cx="7772400" cy="10058400"/>
  <p:defaultTextStyle>
    <a:defPPr>
      <a:defRPr lang="es-C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4" d="100"/>
          <a:sy n="64" d="100"/>
        </p:scale>
        <p:origin x="39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Imagen 36"/>
          <p:cNvPicPr/>
          <p:nvPr/>
        </p:nvPicPr>
        <p:blipFill>
          <a:blip r:embed="rId2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38" name="Imagen 37"/>
          <p:cNvPicPr/>
          <p:nvPr/>
        </p:nvPicPr>
        <p:blipFill>
          <a:blip r:embed="rId2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/>
          <a:lstStyle/>
          <a:p>
            <a:pPr algn="ctr"/>
            <a:r>
              <a:rPr lang="en-US" sz="1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fld id="{3ABAEE8E-656C-47AE-9CB2-24003134E00A}" type="slidenum">
              <a:rPr lang="en-US" sz="1400" b="0" strike="noStrike" spc="-1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‹Nº›</a:t>
            </a:fld>
            <a:endParaRPr lang="en-US" sz="1400" b="0" strike="noStrike" spc="-1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Imagen 38"/>
          <p:cNvPicPr/>
          <p:nvPr/>
        </p:nvPicPr>
        <p:blipFill>
          <a:blip r:embed="rId2"/>
          <a:stretch/>
        </p:blipFill>
        <p:spPr>
          <a:xfrm>
            <a:off x="1401480" y="121320"/>
            <a:ext cx="7376760" cy="7376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Imagen 39"/>
          <p:cNvPicPr/>
          <p:nvPr/>
        </p:nvPicPr>
        <p:blipFill>
          <a:blip r:embed="rId2"/>
          <a:stretch/>
        </p:blipFill>
        <p:spPr>
          <a:xfrm>
            <a:off x="805680" y="705960"/>
            <a:ext cx="8704080" cy="5786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Imagen 40"/>
          <p:cNvPicPr/>
          <p:nvPr/>
        </p:nvPicPr>
        <p:blipFill>
          <a:blip r:embed="rId2"/>
          <a:stretch/>
        </p:blipFill>
        <p:spPr>
          <a:xfrm>
            <a:off x="1920600" y="274320"/>
            <a:ext cx="6857640" cy="6857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Imagen 41"/>
          <p:cNvPicPr/>
          <p:nvPr/>
        </p:nvPicPr>
        <p:blipFill>
          <a:blip r:embed="rId2"/>
          <a:stretch/>
        </p:blipFill>
        <p:spPr>
          <a:xfrm>
            <a:off x="1463040" y="107640"/>
            <a:ext cx="7299000" cy="7299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playback">
            <a:hlinkClick r:id="" action="ppaction://media"/>
          </p:cNvPr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79869"/>
            <a:ext cx="12193702" cy="685895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3352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12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</TotalTime>
  <Words>0</Words>
  <Application>Microsoft Office PowerPoint</Application>
  <PresentationFormat>Personalizado</PresentationFormat>
  <Paragraphs>0</Paragraphs>
  <Slides>5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1" baseType="lpstr">
      <vt:lpstr>Arial</vt:lpstr>
      <vt:lpstr>DejaVu Sans</vt:lpstr>
      <vt:lpstr>Symbol</vt:lpstr>
      <vt:lpstr>Times New Roman</vt:lpstr>
      <vt:lpstr>Wingdings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subject/>
  <dc:creator>Liss Salas</dc:creator>
  <dc:description/>
  <cp:lastModifiedBy>Liss Salas</cp:lastModifiedBy>
  <cp:revision>7</cp:revision>
  <dcterms:created xsi:type="dcterms:W3CDTF">2021-01-05T23:18:09Z</dcterms:created>
  <dcterms:modified xsi:type="dcterms:W3CDTF">2021-01-17T00:04:27Z</dcterms:modified>
  <dc:language>en-US</dc:language>
</cp:coreProperties>
</file>